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640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2024-09-19T22:59:24Z</dcterms:modified>
  <cp:revision>20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